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67" r:id="rId3"/>
    <p:sldId id="269" r:id="rId4"/>
    <p:sldId id="258" r:id="rId5"/>
    <p:sldId id="259" r:id="rId6"/>
    <p:sldId id="260" r:id="rId7"/>
    <p:sldId id="264" r:id="rId8"/>
    <p:sldId id="263" r:id="rId9"/>
    <p:sldId id="262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1FDA00-1815-46DE-96A6-41E1E5FDD99A}" type="doc">
      <dgm:prSet loTypeId="urn:microsoft.com/office/officeart/2005/8/layout/arrow5" loCatId="process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D6C35E2-2D94-40CA-9627-7B90D2474BB5}">
      <dgm:prSet phldrT="[Text]" custT="1"/>
      <dgm:spPr/>
      <dgm:t>
        <a:bodyPr/>
        <a:lstStyle/>
        <a:p>
          <a:r>
            <a:rPr lang="bn-IN" sz="6000" dirty="0" smtClean="0"/>
            <a:t>ব্রাহ্ম সমাজ</a:t>
          </a:r>
          <a:r>
            <a:rPr lang="bn-IN" sz="1000" dirty="0" smtClean="0"/>
            <a:t> </a:t>
          </a:r>
          <a:endParaRPr lang="en-US" sz="1000" dirty="0"/>
        </a:p>
      </dgm:t>
    </dgm:pt>
    <dgm:pt modelId="{CF74FA01-2BB8-4FC3-A935-2A9CA64AF573}" type="parTrans" cxnId="{5F7988DD-E0D3-48F2-BD4A-2FB9055543DE}">
      <dgm:prSet/>
      <dgm:spPr/>
      <dgm:t>
        <a:bodyPr/>
        <a:lstStyle/>
        <a:p>
          <a:endParaRPr lang="en-US"/>
        </a:p>
      </dgm:t>
    </dgm:pt>
    <dgm:pt modelId="{82E89A4F-90EB-465C-8FBF-DA2EFB8E1DAC}" type="sibTrans" cxnId="{5F7988DD-E0D3-48F2-BD4A-2FB9055543DE}">
      <dgm:prSet/>
      <dgm:spPr/>
      <dgm:t>
        <a:bodyPr/>
        <a:lstStyle/>
        <a:p>
          <a:endParaRPr lang="en-US"/>
        </a:p>
      </dgm:t>
    </dgm:pt>
    <dgm:pt modelId="{0F84A0C2-F9E6-4574-9F1E-78A9FBDA167D}">
      <dgm:prSet phldrT="[Text]"/>
      <dgm:spPr/>
      <dgm:t>
        <a:bodyPr/>
        <a:lstStyle/>
        <a:p>
          <a:r>
            <a:rPr lang="bn-IN" dirty="0" smtClean="0"/>
            <a:t>হিন্দু</a:t>
          </a:r>
          <a:endParaRPr lang="en-US" dirty="0"/>
        </a:p>
      </dgm:t>
    </dgm:pt>
    <dgm:pt modelId="{0C7062F8-DC76-4A51-B4A6-0365E377EEEF}" type="parTrans" cxnId="{9EC03300-B17B-4685-B219-967EDADBDF22}">
      <dgm:prSet/>
      <dgm:spPr/>
      <dgm:t>
        <a:bodyPr/>
        <a:lstStyle/>
        <a:p>
          <a:endParaRPr lang="en-US"/>
        </a:p>
      </dgm:t>
    </dgm:pt>
    <dgm:pt modelId="{9D8668BE-C993-4E05-9973-C2F34A54A2AC}" type="sibTrans" cxnId="{9EC03300-B17B-4685-B219-967EDADBDF22}">
      <dgm:prSet/>
      <dgm:spPr/>
      <dgm:t>
        <a:bodyPr/>
        <a:lstStyle/>
        <a:p>
          <a:endParaRPr lang="en-US"/>
        </a:p>
      </dgm:t>
    </dgm:pt>
    <dgm:pt modelId="{36A2178B-29A6-432A-96C4-C9F393B49607}" type="pres">
      <dgm:prSet presAssocID="{881FDA00-1815-46DE-96A6-41E1E5FDD99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799C27F-E09C-43BD-9AAD-1A1B5F762FC4}" type="pres">
      <dgm:prSet presAssocID="{BD6C35E2-2D94-40CA-9627-7B90D2474BB5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4EC382-AFA0-4E6B-B22A-19BC122FC603}" type="pres">
      <dgm:prSet presAssocID="{0F84A0C2-F9E6-4574-9F1E-78A9FBDA167D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F7988DD-E0D3-48F2-BD4A-2FB9055543DE}" srcId="{881FDA00-1815-46DE-96A6-41E1E5FDD99A}" destId="{BD6C35E2-2D94-40CA-9627-7B90D2474BB5}" srcOrd="0" destOrd="0" parTransId="{CF74FA01-2BB8-4FC3-A935-2A9CA64AF573}" sibTransId="{82E89A4F-90EB-465C-8FBF-DA2EFB8E1DAC}"/>
    <dgm:cxn modelId="{9EC03300-B17B-4685-B219-967EDADBDF22}" srcId="{881FDA00-1815-46DE-96A6-41E1E5FDD99A}" destId="{0F84A0C2-F9E6-4574-9F1E-78A9FBDA167D}" srcOrd="1" destOrd="0" parTransId="{0C7062F8-DC76-4A51-B4A6-0365E377EEEF}" sibTransId="{9D8668BE-C993-4E05-9973-C2F34A54A2AC}"/>
    <dgm:cxn modelId="{0C13DF07-7E24-4F26-9C33-10AE01907260}" type="presOf" srcId="{BD6C35E2-2D94-40CA-9627-7B90D2474BB5}" destId="{2799C27F-E09C-43BD-9AAD-1A1B5F762FC4}" srcOrd="0" destOrd="0" presId="urn:microsoft.com/office/officeart/2005/8/layout/arrow5"/>
    <dgm:cxn modelId="{023AA90F-C839-41A8-AE29-70446CDBFCF1}" type="presOf" srcId="{881FDA00-1815-46DE-96A6-41E1E5FDD99A}" destId="{36A2178B-29A6-432A-96C4-C9F393B49607}" srcOrd="0" destOrd="0" presId="urn:microsoft.com/office/officeart/2005/8/layout/arrow5"/>
    <dgm:cxn modelId="{06E5A04E-D405-4742-B65E-A83EAF9F28D6}" type="presOf" srcId="{0F84A0C2-F9E6-4574-9F1E-78A9FBDA167D}" destId="{F94EC382-AFA0-4E6B-B22A-19BC122FC603}" srcOrd="0" destOrd="0" presId="urn:microsoft.com/office/officeart/2005/8/layout/arrow5"/>
    <dgm:cxn modelId="{C28FBB99-FE9D-4C2D-BB61-1EF9344E98FA}" type="presParOf" srcId="{36A2178B-29A6-432A-96C4-C9F393B49607}" destId="{2799C27F-E09C-43BD-9AAD-1A1B5F762FC4}" srcOrd="0" destOrd="0" presId="urn:microsoft.com/office/officeart/2005/8/layout/arrow5"/>
    <dgm:cxn modelId="{B8B945DE-B40B-45FC-86E1-507928402F23}" type="presParOf" srcId="{36A2178B-29A6-432A-96C4-C9F393B49607}" destId="{F94EC382-AFA0-4E6B-B22A-19BC122FC603}" srcOrd="1" destOrd="0" presId="urn:microsoft.com/office/officeart/2005/8/layout/arrow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3A7CFFF-812F-49F6-AF71-719BF6D2138F}" type="doc">
      <dgm:prSet loTypeId="urn:microsoft.com/office/officeart/2005/8/layout/radial1" loCatId="cycle" qsTypeId="urn:microsoft.com/office/officeart/2005/8/quickstyle/3d3" qsCatId="3D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D2F4C92-FC6B-4C76-BA79-BE271BE3CCF5}">
      <dgm:prSet phldrT="[Text]"/>
      <dgm:spPr/>
      <dgm:t>
        <a:bodyPr/>
        <a:lstStyle/>
        <a:p>
          <a:r>
            <a:rPr lang="bn-IN" dirty="0" smtClean="0"/>
            <a:t>ধর্ম</a:t>
          </a:r>
          <a:endParaRPr lang="en-US" dirty="0"/>
        </a:p>
      </dgm:t>
    </dgm:pt>
    <dgm:pt modelId="{0715BCA1-BF9F-45D0-B221-B8650949FF26}" type="parTrans" cxnId="{C238FD3A-077D-443A-98B9-2ED8CD8F511A}">
      <dgm:prSet/>
      <dgm:spPr/>
      <dgm:t>
        <a:bodyPr/>
        <a:lstStyle/>
        <a:p>
          <a:endParaRPr lang="en-US"/>
        </a:p>
      </dgm:t>
    </dgm:pt>
    <dgm:pt modelId="{B7792B6F-066E-4604-B3E6-F4F964EF7666}" type="sibTrans" cxnId="{C238FD3A-077D-443A-98B9-2ED8CD8F511A}">
      <dgm:prSet/>
      <dgm:spPr/>
      <dgm:t>
        <a:bodyPr/>
        <a:lstStyle/>
        <a:p>
          <a:endParaRPr lang="en-US"/>
        </a:p>
      </dgm:t>
    </dgm:pt>
    <dgm:pt modelId="{73157BA4-A6A8-4325-A4CF-1CC3C045B115}">
      <dgm:prSet phldrT="[Text]"/>
      <dgm:spPr/>
      <dgm:t>
        <a:bodyPr/>
        <a:lstStyle/>
        <a:p>
          <a:r>
            <a:rPr lang="bn-IN" b="1" dirty="0" smtClean="0"/>
            <a:t>মানুষের ধর্ম </a:t>
          </a:r>
          <a:endParaRPr lang="en-US" b="1" dirty="0"/>
        </a:p>
      </dgm:t>
    </dgm:pt>
    <dgm:pt modelId="{0FE70F86-99EC-4235-9624-8FD47AEE07F6}" type="parTrans" cxnId="{FC81A80F-14FD-45B1-A678-31CC323373E3}">
      <dgm:prSet/>
      <dgm:spPr/>
      <dgm:t>
        <a:bodyPr/>
        <a:lstStyle/>
        <a:p>
          <a:endParaRPr lang="en-US"/>
        </a:p>
      </dgm:t>
    </dgm:pt>
    <dgm:pt modelId="{D09A8033-2205-4129-BFAA-6D75D732149F}" type="sibTrans" cxnId="{FC81A80F-14FD-45B1-A678-31CC323373E3}">
      <dgm:prSet/>
      <dgm:spPr/>
      <dgm:t>
        <a:bodyPr/>
        <a:lstStyle/>
        <a:p>
          <a:endParaRPr lang="en-US"/>
        </a:p>
      </dgm:t>
    </dgm:pt>
    <dgm:pt modelId="{1D6FEE45-CB65-4762-9C48-47408AF7C5AA}">
      <dgm:prSet phldrT="[Text]"/>
      <dgm:spPr/>
      <dgm:t>
        <a:bodyPr/>
        <a:lstStyle/>
        <a:p>
          <a:r>
            <a:rPr lang="en-US" b="1" dirty="0" smtClean="0"/>
            <a:t>The religion of man </a:t>
          </a:r>
          <a:endParaRPr lang="en-US" b="1" dirty="0"/>
        </a:p>
      </dgm:t>
    </dgm:pt>
    <dgm:pt modelId="{F18A3A7E-8848-474E-815A-87670F4F16C3}" type="parTrans" cxnId="{46447AD4-54AB-49DF-B5AA-8349B00B0F3C}">
      <dgm:prSet/>
      <dgm:spPr/>
      <dgm:t>
        <a:bodyPr/>
        <a:lstStyle/>
        <a:p>
          <a:endParaRPr lang="en-US"/>
        </a:p>
      </dgm:t>
    </dgm:pt>
    <dgm:pt modelId="{011BF670-A4EE-4936-8656-EB4BF5308384}" type="sibTrans" cxnId="{46447AD4-54AB-49DF-B5AA-8349B00B0F3C}">
      <dgm:prSet/>
      <dgm:spPr/>
      <dgm:t>
        <a:bodyPr/>
        <a:lstStyle/>
        <a:p>
          <a:endParaRPr lang="en-US"/>
        </a:p>
      </dgm:t>
    </dgm:pt>
    <dgm:pt modelId="{E0FB8881-2CB5-4241-BB73-3F2BF7F60CA5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rgbClr val="FF0000"/>
              </a:solidFill>
            </a:rPr>
            <a:t>sadhona</a:t>
          </a:r>
          <a:endParaRPr lang="en-US" sz="1800" b="1" dirty="0">
            <a:solidFill>
              <a:srgbClr val="FF0000"/>
            </a:solidFill>
          </a:endParaRPr>
        </a:p>
      </dgm:t>
    </dgm:pt>
    <dgm:pt modelId="{3AC9F425-6477-42CA-8A4D-AA89EF9D113B}" type="parTrans" cxnId="{49955DAE-5C1E-4DA7-BB40-000DAE2CC980}">
      <dgm:prSet/>
      <dgm:spPr/>
      <dgm:t>
        <a:bodyPr/>
        <a:lstStyle/>
        <a:p>
          <a:endParaRPr lang="en-US"/>
        </a:p>
      </dgm:t>
    </dgm:pt>
    <dgm:pt modelId="{01AA1ABF-2A4F-4642-A496-0EE84F2A637B}" type="sibTrans" cxnId="{49955DAE-5C1E-4DA7-BB40-000DAE2CC980}">
      <dgm:prSet/>
      <dgm:spPr/>
      <dgm:t>
        <a:bodyPr/>
        <a:lstStyle/>
        <a:p>
          <a:endParaRPr lang="en-US"/>
        </a:p>
      </dgm:t>
    </dgm:pt>
    <dgm:pt modelId="{B432C644-E298-45CB-AF3E-F33EA0C36876}">
      <dgm:prSet phldrT="[Text]"/>
      <dgm:spPr/>
      <dgm:t>
        <a:bodyPr/>
        <a:lstStyle/>
        <a:p>
          <a:r>
            <a:rPr lang="bn-IN" b="1" dirty="0" smtClean="0"/>
            <a:t>ধর্ম</a:t>
          </a:r>
          <a:r>
            <a:rPr lang="bn-IN" dirty="0" smtClean="0"/>
            <a:t> </a:t>
          </a:r>
          <a:endParaRPr lang="en-US" dirty="0"/>
        </a:p>
      </dgm:t>
    </dgm:pt>
    <dgm:pt modelId="{70CE49ED-9A6C-41AD-A87E-3BC2BFB29B0A}" type="parTrans" cxnId="{79EE3094-DE49-4B32-B3D0-99DF3BA0DE0F}">
      <dgm:prSet/>
      <dgm:spPr/>
      <dgm:t>
        <a:bodyPr/>
        <a:lstStyle/>
        <a:p>
          <a:endParaRPr lang="en-US"/>
        </a:p>
      </dgm:t>
    </dgm:pt>
    <dgm:pt modelId="{BA460F54-4CC6-41D9-AAF8-2DF5AB4F3A82}" type="sibTrans" cxnId="{79EE3094-DE49-4B32-B3D0-99DF3BA0DE0F}">
      <dgm:prSet/>
      <dgm:spPr/>
      <dgm:t>
        <a:bodyPr/>
        <a:lstStyle/>
        <a:p>
          <a:endParaRPr lang="en-US"/>
        </a:p>
      </dgm:t>
    </dgm:pt>
    <dgm:pt modelId="{49D39031-F93D-4D54-9E93-EB152C0EEFC2}" type="pres">
      <dgm:prSet presAssocID="{43A7CFFF-812F-49F6-AF71-719BF6D2138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FB9FBF-A041-4099-9F0B-C35B5EE68473}" type="pres">
      <dgm:prSet presAssocID="{0D2F4C92-FC6B-4C76-BA79-BE271BE3CCF5}" presName="centerShape" presStyleLbl="node0" presStyleIdx="0" presStyleCnt="1"/>
      <dgm:spPr/>
      <dgm:t>
        <a:bodyPr/>
        <a:lstStyle/>
        <a:p>
          <a:endParaRPr lang="en-US"/>
        </a:p>
      </dgm:t>
    </dgm:pt>
    <dgm:pt modelId="{E4416A17-BFA3-488D-9E1E-77B94C718A6C}" type="pres">
      <dgm:prSet presAssocID="{0FE70F86-99EC-4235-9624-8FD47AEE07F6}" presName="Name9" presStyleLbl="parChTrans1D2" presStyleIdx="0" presStyleCnt="4"/>
      <dgm:spPr/>
      <dgm:t>
        <a:bodyPr/>
        <a:lstStyle/>
        <a:p>
          <a:endParaRPr lang="en-US"/>
        </a:p>
      </dgm:t>
    </dgm:pt>
    <dgm:pt modelId="{1DDE6CF1-5059-4AE3-9A63-2050E094C195}" type="pres">
      <dgm:prSet presAssocID="{0FE70F86-99EC-4235-9624-8FD47AEE07F6}" presName="connTx" presStyleLbl="parChTrans1D2" presStyleIdx="0" presStyleCnt="4"/>
      <dgm:spPr/>
      <dgm:t>
        <a:bodyPr/>
        <a:lstStyle/>
        <a:p>
          <a:endParaRPr lang="en-US"/>
        </a:p>
      </dgm:t>
    </dgm:pt>
    <dgm:pt modelId="{72EEE6B6-9DE7-4ED0-941D-F9B4EDE8F3B9}" type="pres">
      <dgm:prSet presAssocID="{73157BA4-A6A8-4325-A4CF-1CC3C045B115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9D110F-687F-4E1E-A418-2D4438224B97}" type="pres">
      <dgm:prSet presAssocID="{F18A3A7E-8848-474E-815A-87670F4F16C3}" presName="Name9" presStyleLbl="parChTrans1D2" presStyleIdx="1" presStyleCnt="4"/>
      <dgm:spPr/>
      <dgm:t>
        <a:bodyPr/>
        <a:lstStyle/>
        <a:p>
          <a:endParaRPr lang="en-US"/>
        </a:p>
      </dgm:t>
    </dgm:pt>
    <dgm:pt modelId="{BC2D505A-2D06-4A93-ADDC-2D42E4CB05F3}" type="pres">
      <dgm:prSet presAssocID="{F18A3A7E-8848-474E-815A-87670F4F16C3}" presName="connTx" presStyleLbl="parChTrans1D2" presStyleIdx="1" presStyleCnt="4"/>
      <dgm:spPr/>
      <dgm:t>
        <a:bodyPr/>
        <a:lstStyle/>
        <a:p>
          <a:endParaRPr lang="en-US"/>
        </a:p>
      </dgm:t>
    </dgm:pt>
    <dgm:pt modelId="{25995B3C-26B9-4B0C-884B-C02E716F00CF}" type="pres">
      <dgm:prSet presAssocID="{1D6FEE45-CB65-4762-9C48-47408AF7C5A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FB9553-2F28-412A-9E34-5B3306003E32}" type="pres">
      <dgm:prSet presAssocID="{3AC9F425-6477-42CA-8A4D-AA89EF9D113B}" presName="Name9" presStyleLbl="parChTrans1D2" presStyleIdx="2" presStyleCnt="4"/>
      <dgm:spPr/>
      <dgm:t>
        <a:bodyPr/>
        <a:lstStyle/>
        <a:p>
          <a:endParaRPr lang="en-US"/>
        </a:p>
      </dgm:t>
    </dgm:pt>
    <dgm:pt modelId="{8175EB17-5ACC-469E-838E-443D64E07362}" type="pres">
      <dgm:prSet presAssocID="{3AC9F425-6477-42CA-8A4D-AA89EF9D113B}" presName="connTx" presStyleLbl="parChTrans1D2" presStyleIdx="2" presStyleCnt="4"/>
      <dgm:spPr/>
      <dgm:t>
        <a:bodyPr/>
        <a:lstStyle/>
        <a:p>
          <a:endParaRPr lang="en-US"/>
        </a:p>
      </dgm:t>
    </dgm:pt>
    <dgm:pt modelId="{B4D95888-AB60-4815-8285-E7A524E36B12}" type="pres">
      <dgm:prSet presAssocID="{E0FB8881-2CB5-4241-BB73-3F2BF7F60CA5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22FFC7-05AE-4F27-9870-2F27D8757B08}" type="pres">
      <dgm:prSet presAssocID="{70CE49ED-9A6C-41AD-A87E-3BC2BFB29B0A}" presName="Name9" presStyleLbl="parChTrans1D2" presStyleIdx="3" presStyleCnt="4"/>
      <dgm:spPr/>
      <dgm:t>
        <a:bodyPr/>
        <a:lstStyle/>
        <a:p>
          <a:endParaRPr lang="en-US"/>
        </a:p>
      </dgm:t>
    </dgm:pt>
    <dgm:pt modelId="{9FEAD103-D6A6-484C-8C87-20231BBC017B}" type="pres">
      <dgm:prSet presAssocID="{70CE49ED-9A6C-41AD-A87E-3BC2BFB29B0A}" presName="connTx" presStyleLbl="parChTrans1D2" presStyleIdx="3" presStyleCnt="4"/>
      <dgm:spPr/>
      <dgm:t>
        <a:bodyPr/>
        <a:lstStyle/>
        <a:p>
          <a:endParaRPr lang="en-US"/>
        </a:p>
      </dgm:t>
    </dgm:pt>
    <dgm:pt modelId="{3961D1FB-D4E5-4FB0-A31F-9662D6BC23FF}" type="pres">
      <dgm:prSet presAssocID="{B432C644-E298-45CB-AF3E-F33EA0C36876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9EE3094-DE49-4B32-B3D0-99DF3BA0DE0F}" srcId="{0D2F4C92-FC6B-4C76-BA79-BE271BE3CCF5}" destId="{B432C644-E298-45CB-AF3E-F33EA0C36876}" srcOrd="3" destOrd="0" parTransId="{70CE49ED-9A6C-41AD-A87E-3BC2BFB29B0A}" sibTransId="{BA460F54-4CC6-41D9-AAF8-2DF5AB4F3A82}"/>
    <dgm:cxn modelId="{08DAE680-D14A-48B2-B211-1980E9FBD77F}" type="presOf" srcId="{3AC9F425-6477-42CA-8A4D-AA89EF9D113B}" destId="{8175EB17-5ACC-469E-838E-443D64E07362}" srcOrd="1" destOrd="0" presId="urn:microsoft.com/office/officeart/2005/8/layout/radial1"/>
    <dgm:cxn modelId="{46447AD4-54AB-49DF-B5AA-8349B00B0F3C}" srcId="{0D2F4C92-FC6B-4C76-BA79-BE271BE3CCF5}" destId="{1D6FEE45-CB65-4762-9C48-47408AF7C5AA}" srcOrd="1" destOrd="0" parTransId="{F18A3A7E-8848-474E-815A-87670F4F16C3}" sibTransId="{011BF670-A4EE-4936-8656-EB4BF5308384}"/>
    <dgm:cxn modelId="{E2E07BBD-F09E-41B8-8441-E261F74A3C30}" type="presOf" srcId="{70CE49ED-9A6C-41AD-A87E-3BC2BFB29B0A}" destId="{9FEAD103-D6A6-484C-8C87-20231BBC017B}" srcOrd="1" destOrd="0" presId="urn:microsoft.com/office/officeart/2005/8/layout/radial1"/>
    <dgm:cxn modelId="{C0D3A963-6F13-4D56-B074-805E79A5769C}" type="presOf" srcId="{1D6FEE45-CB65-4762-9C48-47408AF7C5AA}" destId="{25995B3C-26B9-4B0C-884B-C02E716F00CF}" srcOrd="0" destOrd="0" presId="urn:microsoft.com/office/officeart/2005/8/layout/radial1"/>
    <dgm:cxn modelId="{FC81A80F-14FD-45B1-A678-31CC323373E3}" srcId="{0D2F4C92-FC6B-4C76-BA79-BE271BE3CCF5}" destId="{73157BA4-A6A8-4325-A4CF-1CC3C045B115}" srcOrd="0" destOrd="0" parTransId="{0FE70F86-99EC-4235-9624-8FD47AEE07F6}" sibTransId="{D09A8033-2205-4129-BFAA-6D75D732149F}"/>
    <dgm:cxn modelId="{F80CBCB6-3B37-4B02-BDEB-7041EA5D19FE}" type="presOf" srcId="{0FE70F86-99EC-4235-9624-8FD47AEE07F6}" destId="{1DDE6CF1-5059-4AE3-9A63-2050E094C195}" srcOrd="1" destOrd="0" presId="urn:microsoft.com/office/officeart/2005/8/layout/radial1"/>
    <dgm:cxn modelId="{72A09B73-7409-4E3D-A19D-58316B816C96}" type="presOf" srcId="{0D2F4C92-FC6B-4C76-BA79-BE271BE3CCF5}" destId="{05FB9FBF-A041-4099-9F0B-C35B5EE68473}" srcOrd="0" destOrd="0" presId="urn:microsoft.com/office/officeart/2005/8/layout/radial1"/>
    <dgm:cxn modelId="{C238FD3A-077D-443A-98B9-2ED8CD8F511A}" srcId="{43A7CFFF-812F-49F6-AF71-719BF6D2138F}" destId="{0D2F4C92-FC6B-4C76-BA79-BE271BE3CCF5}" srcOrd="0" destOrd="0" parTransId="{0715BCA1-BF9F-45D0-B221-B8650949FF26}" sibTransId="{B7792B6F-066E-4604-B3E6-F4F964EF7666}"/>
    <dgm:cxn modelId="{4A917A06-A0A3-4798-AD3D-F91239012607}" type="presOf" srcId="{F18A3A7E-8848-474E-815A-87670F4F16C3}" destId="{729D110F-687F-4E1E-A418-2D4438224B97}" srcOrd="0" destOrd="0" presId="urn:microsoft.com/office/officeart/2005/8/layout/radial1"/>
    <dgm:cxn modelId="{5952B1C1-064A-4C79-AA6B-C72A144D94F4}" type="presOf" srcId="{70CE49ED-9A6C-41AD-A87E-3BC2BFB29B0A}" destId="{4A22FFC7-05AE-4F27-9870-2F27D8757B08}" srcOrd="0" destOrd="0" presId="urn:microsoft.com/office/officeart/2005/8/layout/radial1"/>
    <dgm:cxn modelId="{9166E095-67E9-4729-A417-8C774F0A2BEF}" type="presOf" srcId="{0FE70F86-99EC-4235-9624-8FD47AEE07F6}" destId="{E4416A17-BFA3-488D-9E1E-77B94C718A6C}" srcOrd="0" destOrd="0" presId="urn:microsoft.com/office/officeart/2005/8/layout/radial1"/>
    <dgm:cxn modelId="{7A2CD42A-DF3A-4A70-80EB-E1A46B2A58A5}" type="presOf" srcId="{3AC9F425-6477-42CA-8A4D-AA89EF9D113B}" destId="{3BFB9553-2F28-412A-9E34-5B3306003E32}" srcOrd="0" destOrd="0" presId="urn:microsoft.com/office/officeart/2005/8/layout/radial1"/>
    <dgm:cxn modelId="{ADAA050D-FBE8-4069-BA0F-5F3BDAFDCA06}" type="presOf" srcId="{F18A3A7E-8848-474E-815A-87670F4F16C3}" destId="{BC2D505A-2D06-4A93-ADDC-2D42E4CB05F3}" srcOrd="1" destOrd="0" presId="urn:microsoft.com/office/officeart/2005/8/layout/radial1"/>
    <dgm:cxn modelId="{1DCFF6E5-3A13-45B9-B394-B083C73667BD}" type="presOf" srcId="{43A7CFFF-812F-49F6-AF71-719BF6D2138F}" destId="{49D39031-F93D-4D54-9E93-EB152C0EEFC2}" srcOrd="0" destOrd="0" presId="urn:microsoft.com/office/officeart/2005/8/layout/radial1"/>
    <dgm:cxn modelId="{A9BA51B6-6E58-45CE-AD22-EAC494FAAD22}" type="presOf" srcId="{E0FB8881-2CB5-4241-BB73-3F2BF7F60CA5}" destId="{B4D95888-AB60-4815-8285-E7A524E36B12}" srcOrd="0" destOrd="0" presId="urn:microsoft.com/office/officeart/2005/8/layout/radial1"/>
    <dgm:cxn modelId="{B5D4C80E-50E6-469B-858C-E39D95DB6DB0}" type="presOf" srcId="{73157BA4-A6A8-4325-A4CF-1CC3C045B115}" destId="{72EEE6B6-9DE7-4ED0-941D-F9B4EDE8F3B9}" srcOrd="0" destOrd="0" presId="urn:microsoft.com/office/officeart/2005/8/layout/radial1"/>
    <dgm:cxn modelId="{49955DAE-5C1E-4DA7-BB40-000DAE2CC980}" srcId="{0D2F4C92-FC6B-4C76-BA79-BE271BE3CCF5}" destId="{E0FB8881-2CB5-4241-BB73-3F2BF7F60CA5}" srcOrd="2" destOrd="0" parTransId="{3AC9F425-6477-42CA-8A4D-AA89EF9D113B}" sibTransId="{01AA1ABF-2A4F-4642-A496-0EE84F2A637B}"/>
    <dgm:cxn modelId="{8C213482-28CF-47D7-9008-5BDC986B0ECB}" type="presOf" srcId="{B432C644-E298-45CB-AF3E-F33EA0C36876}" destId="{3961D1FB-D4E5-4FB0-A31F-9662D6BC23FF}" srcOrd="0" destOrd="0" presId="urn:microsoft.com/office/officeart/2005/8/layout/radial1"/>
    <dgm:cxn modelId="{A96D2EA9-D044-4DD7-959B-6CA0C68138B0}" type="presParOf" srcId="{49D39031-F93D-4D54-9E93-EB152C0EEFC2}" destId="{05FB9FBF-A041-4099-9F0B-C35B5EE68473}" srcOrd="0" destOrd="0" presId="urn:microsoft.com/office/officeart/2005/8/layout/radial1"/>
    <dgm:cxn modelId="{C9B6AAFB-5CE4-4132-8C9B-AE9DBB5932CC}" type="presParOf" srcId="{49D39031-F93D-4D54-9E93-EB152C0EEFC2}" destId="{E4416A17-BFA3-488D-9E1E-77B94C718A6C}" srcOrd="1" destOrd="0" presId="urn:microsoft.com/office/officeart/2005/8/layout/radial1"/>
    <dgm:cxn modelId="{7AED8B70-AEBE-40C9-9A7A-4F22B0C22B11}" type="presParOf" srcId="{E4416A17-BFA3-488D-9E1E-77B94C718A6C}" destId="{1DDE6CF1-5059-4AE3-9A63-2050E094C195}" srcOrd="0" destOrd="0" presId="urn:microsoft.com/office/officeart/2005/8/layout/radial1"/>
    <dgm:cxn modelId="{6B01165A-BB35-4CD8-8A4A-021B81DFE88C}" type="presParOf" srcId="{49D39031-F93D-4D54-9E93-EB152C0EEFC2}" destId="{72EEE6B6-9DE7-4ED0-941D-F9B4EDE8F3B9}" srcOrd="2" destOrd="0" presId="urn:microsoft.com/office/officeart/2005/8/layout/radial1"/>
    <dgm:cxn modelId="{234A5D14-359E-438E-B0AF-A085635421D7}" type="presParOf" srcId="{49D39031-F93D-4D54-9E93-EB152C0EEFC2}" destId="{729D110F-687F-4E1E-A418-2D4438224B97}" srcOrd="3" destOrd="0" presId="urn:microsoft.com/office/officeart/2005/8/layout/radial1"/>
    <dgm:cxn modelId="{ACCE7BB8-59D3-4550-8910-42CAD690EB4A}" type="presParOf" srcId="{729D110F-687F-4E1E-A418-2D4438224B97}" destId="{BC2D505A-2D06-4A93-ADDC-2D42E4CB05F3}" srcOrd="0" destOrd="0" presId="urn:microsoft.com/office/officeart/2005/8/layout/radial1"/>
    <dgm:cxn modelId="{719ED8ED-9624-4807-BB77-2CDD797BA64B}" type="presParOf" srcId="{49D39031-F93D-4D54-9E93-EB152C0EEFC2}" destId="{25995B3C-26B9-4B0C-884B-C02E716F00CF}" srcOrd="4" destOrd="0" presId="urn:microsoft.com/office/officeart/2005/8/layout/radial1"/>
    <dgm:cxn modelId="{A65041A4-9E41-42E4-85DA-62BCEA46DF4A}" type="presParOf" srcId="{49D39031-F93D-4D54-9E93-EB152C0EEFC2}" destId="{3BFB9553-2F28-412A-9E34-5B3306003E32}" srcOrd="5" destOrd="0" presId="urn:microsoft.com/office/officeart/2005/8/layout/radial1"/>
    <dgm:cxn modelId="{9970565A-A7D3-4CF2-A9BA-B517F579778F}" type="presParOf" srcId="{3BFB9553-2F28-412A-9E34-5B3306003E32}" destId="{8175EB17-5ACC-469E-838E-443D64E07362}" srcOrd="0" destOrd="0" presId="urn:microsoft.com/office/officeart/2005/8/layout/radial1"/>
    <dgm:cxn modelId="{79165474-5A3A-49D8-A870-A5C9FE337F6F}" type="presParOf" srcId="{49D39031-F93D-4D54-9E93-EB152C0EEFC2}" destId="{B4D95888-AB60-4815-8285-E7A524E36B12}" srcOrd="6" destOrd="0" presId="urn:microsoft.com/office/officeart/2005/8/layout/radial1"/>
    <dgm:cxn modelId="{E375CEE3-465D-43DF-874C-3FEC666DCEF1}" type="presParOf" srcId="{49D39031-F93D-4D54-9E93-EB152C0EEFC2}" destId="{4A22FFC7-05AE-4F27-9870-2F27D8757B08}" srcOrd="7" destOrd="0" presId="urn:microsoft.com/office/officeart/2005/8/layout/radial1"/>
    <dgm:cxn modelId="{3902BB6E-E61C-49F8-8F23-8250E5D01131}" type="presParOf" srcId="{4A22FFC7-05AE-4F27-9870-2F27D8757B08}" destId="{9FEAD103-D6A6-484C-8C87-20231BBC017B}" srcOrd="0" destOrd="0" presId="urn:microsoft.com/office/officeart/2005/8/layout/radial1"/>
    <dgm:cxn modelId="{20ACCC27-2A18-413C-9F63-0BF9552CA755}" type="presParOf" srcId="{49D39031-F93D-4D54-9E93-EB152C0EEFC2}" destId="{3961D1FB-D4E5-4FB0-A31F-9662D6BC23FF}" srcOrd="8" destOrd="0" presId="urn:microsoft.com/office/officeart/2005/8/layout/radial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BA376-6F7E-4942-B45A-62405E9236BA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591F0-23D0-4385-B5E8-DD9E3F48D3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BA376-6F7E-4942-B45A-62405E9236BA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591F0-23D0-4385-B5E8-DD9E3F48D3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BA376-6F7E-4942-B45A-62405E9236BA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591F0-23D0-4385-B5E8-DD9E3F48D3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BA376-6F7E-4942-B45A-62405E9236BA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591F0-23D0-4385-B5E8-DD9E3F48D3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BA376-6F7E-4942-B45A-62405E9236BA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591F0-23D0-4385-B5E8-DD9E3F48D3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BA376-6F7E-4942-B45A-62405E9236BA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591F0-23D0-4385-B5E8-DD9E3F48D3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BA376-6F7E-4942-B45A-62405E9236BA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591F0-23D0-4385-B5E8-DD9E3F48D3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BA376-6F7E-4942-B45A-62405E9236BA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591F0-23D0-4385-B5E8-DD9E3F48D3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BA376-6F7E-4942-B45A-62405E9236BA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591F0-23D0-4385-B5E8-DD9E3F48D3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6BA376-6F7E-4942-B45A-62405E9236BA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5591F0-23D0-4385-B5E8-DD9E3F48D3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B76BA376-6F7E-4942-B45A-62405E9236BA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55591F0-23D0-4385-B5E8-DD9E3F48D3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76BA376-6F7E-4942-B45A-62405E9236BA}" type="datetimeFigureOut">
              <a:rPr lang="en-US" smtClean="0"/>
              <a:pPr/>
              <a:t>12/17/2022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55591F0-23D0-4385-B5E8-DD9E3F48D3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est_Bengal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s://en.wikipedia.org/wiki/Kolkata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s://en.wikipedia.org/wiki/Calcutta" TargetMode="External"/><Relationship Id="rId4" Type="http://schemas.openxmlformats.org/officeDocument/2006/relationships/hyperlink" Target="https://en.wikipedia.org/wiki/Indi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Rabindranath Tagore | Biography, Poems, Short Stories, Nobel Prize, &amp; Facts 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8" name="AutoShape 4" descr="Rabindranath Tagore | Biography, Poems, Short Stories, Nobel Prize, &amp; Facts 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Rabindranath Tagore | Biography, Poems, Short Stories, Nobel Prize, &amp; Facts  | Britann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Rabindranath Tagore Wiki, Age, Death, Wife, Children, Family, Biography &amp;  More – WikiBi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4" name="AutoShape 10" descr="Rabindranath Tagore | Biography, Poems, Short Stories, Nobel Prize, &amp; Facts  | Britannica"/>
          <p:cNvSpPr>
            <a:spLocks noChangeAspect="1" noChangeArrowheads="1"/>
          </p:cNvSpPr>
          <p:nvPr/>
        </p:nvSpPr>
        <p:spPr bwMode="auto">
          <a:xfrm>
            <a:off x="155575" y="-898525"/>
            <a:ext cx="1381125" cy="1876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Rabindranath Tagore | Biography, Poems, Short Stories, Nobel Prize, &amp; Facts  | Britannica"/>
          <p:cNvSpPr>
            <a:spLocks noChangeAspect="1" noChangeArrowheads="1"/>
          </p:cNvSpPr>
          <p:nvPr/>
        </p:nvSpPr>
        <p:spPr bwMode="auto">
          <a:xfrm>
            <a:off x="155575" y="-898525"/>
            <a:ext cx="1381125" cy="1876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7" name="Picture 13" descr="C:\Users\pholo\Desktop\tagore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533400"/>
            <a:ext cx="4114800" cy="5410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11" name="Rectangle 10"/>
          <p:cNvSpPr/>
          <p:nvPr/>
        </p:nvSpPr>
        <p:spPr>
          <a:xfrm>
            <a:off x="1421137" y="5791200"/>
            <a:ext cx="630172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bn-IN" sz="5400" b="1" dirty="0" smtClean="0">
                <a:ln/>
                <a:solidFill>
                  <a:schemeClr val="accent3"/>
                </a:solidFill>
              </a:rPr>
              <a:t>ধর্ম প্রসঙ্গে রবীন্দ্রনাথ </a:t>
            </a:r>
            <a:endParaRPr lang="en-US" sz="5400" b="1" dirty="0">
              <a:ln/>
              <a:solidFill>
                <a:schemeClr val="accent3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257800" y="914400"/>
            <a:ext cx="3657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n-IN" sz="2800" dirty="0" smtClean="0"/>
              <a:t>“</a:t>
            </a:r>
            <a:r>
              <a:rPr lang="en-US" sz="2800" dirty="0" smtClean="0"/>
              <a:t>Religion</a:t>
            </a:r>
            <a:r>
              <a:rPr lang="en-US" sz="2800" dirty="0"/>
              <a:t>, like poetry, is not a mere idea, it is expression. The self-expression of God is in the endless variety of creation and our attitude toward the Infinite Being must also in its expression have a variety of individuality ceaseless and </a:t>
            </a:r>
            <a:r>
              <a:rPr lang="en-US" sz="2800" dirty="0" smtClean="0"/>
              <a:t>unending.</a:t>
            </a:r>
            <a:r>
              <a:rPr lang="bn-IN" sz="2800" dirty="0" smtClean="0"/>
              <a:t>”</a:t>
            </a:r>
            <a:endParaRPr lang="en-US" sz="2800" dirty="0"/>
          </a:p>
        </p:txBody>
      </p:sp>
      <p:pic>
        <p:nvPicPr>
          <p:cNvPr id="13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1524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12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C:\Users\pholo\Desktop\th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762000"/>
            <a:ext cx="8077200" cy="4572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5638800" y="5638800"/>
            <a:ext cx="28793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Barun</a:t>
            </a:r>
            <a:r>
              <a:rPr lang="en-US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Ball</a:t>
            </a:r>
          </a:p>
          <a:p>
            <a:pPr algn="ctr"/>
            <a:r>
              <a:rPr lang="en-US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Asst. Prof. of Philosophy</a:t>
            </a:r>
          </a:p>
          <a:p>
            <a:pPr algn="ctr"/>
            <a:r>
              <a:rPr lang="en-US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Chandidas</a:t>
            </a:r>
            <a:r>
              <a:rPr lang="en-US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Mahavidyalaya</a:t>
            </a:r>
            <a:r>
              <a:rPr lang="en-US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</a:t>
            </a:r>
            <a:endParaRPr lang="en-US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Rabindranath</a:t>
            </a:r>
            <a:r>
              <a:rPr lang="en-US" dirty="0" smtClean="0"/>
              <a:t> </a:t>
            </a:r>
            <a:r>
              <a:rPr lang="en-US" dirty="0" err="1" smtClean="0"/>
              <a:t>Thakur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3962400" cy="4572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    </a:t>
            </a:r>
            <a:r>
              <a:rPr lang="en-US" b="1" dirty="0" smtClean="0"/>
              <a:t>Born : 7 May 1861, </a:t>
            </a:r>
          </a:p>
          <a:p>
            <a:pPr algn="ctr">
              <a:buNone/>
            </a:pPr>
            <a:r>
              <a:rPr lang="en-US" b="1" dirty="0" smtClean="0"/>
              <a:t>   25th of </a:t>
            </a:r>
            <a:r>
              <a:rPr lang="en-US" b="1" dirty="0" err="1" smtClean="0"/>
              <a:t>Baishakh</a:t>
            </a:r>
            <a:r>
              <a:rPr lang="en-US" b="1" dirty="0" smtClean="0"/>
              <a:t>, 1268</a:t>
            </a:r>
            <a:br>
              <a:rPr lang="en-US" b="1" dirty="0" smtClean="0"/>
            </a:br>
            <a:r>
              <a:rPr lang="en-US" b="1" dirty="0" smtClean="0">
                <a:hlinkClick r:id="rId2" tooltip="Kolkata"/>
              </a:rPr>
              <a:t>Calcutta</a:t>
            </a:r>
            <a:r>
              <a:rPr lang="en-US" b="1" dirty="0" smtClean="0"/>
              <a:t>,  </a:t>
            </a:r>
            <a:r>
              <a:rPr lang="en-US" b="1" dirty="0" smtClean="0">
                <a:hlinkClick r:id="rId3" tooltip="West Bengal"/>
              </a:rPr>
              <a:t>West Bengal</a:t>
            </a:r>
            <a:r>
              <a:rPr lang="en-US" b="1" dirty="0" smtClean="0"/>
              <a:t>, </a:t>
            </a:r>
            <a:r>
              <a:rPr lang="en-US" b="1" dirty="0" smtClean="0">
                <a:hlinkClick r:id="rId4" tooltip="India"/>
              </a:rPr>
              <a:t>India</a:t>
            </a:r>
            <a:endParaRPr lang="en-US" b="1" dirty="0" smtClean="0"/>
          </a:p>
          <a:p>
            <a:pPr algn="ctr"/>
            <a:r>
              <a:rPr lang="en-US" b="1" dirty="0" smtClean="0"/>
              <a:t>Died : 7 August 1941 (aged 80)</a:t>
            </a:r>
            <a:br>
              <a:rPr lang="en-US" b="1" dirty="0" smtClean="0"/>
            </a:br>
            <a:r>
              <a:rPr lang="en-US" b="1" dirty="0" smtClean="0">
                <a:hlinkClick r:id="rId5" tooltip="Calcutta"/>
              </a:rPr>
              <a:t>Calcutta</a:t>
            </a:r>
            <a:r>
              <a:rPr lang="en-US" b="1" dirty="0" smtClean="0"/>
              <a:t>,  </a:t>
            </a:r>
            <a:r>
              <a:rPr lang="en-US" b="1" dirty="0" smtClean="0">
                <a:hlinkClick r:id="rId3" tooltip="West Bengal"/>
              </a:rPr>
              <a:t>West Bengal</a:t>
            </a:r>
            <a:r>
              <a:rPr lang="en-US" b="1" dirty="0" smtClean="0"/>
              <a:t>, </a:t>
            </a:r>
            <a:r>
              <a:rPr lang="en-US" b="1" dirty="0" smtClean="0">
                <a:hlinkClick r:id="rId4" tooltip="India"/>
              </a:rPr>
              <a:t>India</a:t>
            </a:r>
            <a:endParaRPr lang="en-US" b="1" dirty="0"/>
          </a:p>
        </p:txBody>
      </p:sp>
      <p:pic>
        <p:nvPicPr>
          <p:cNvPr id="4" name="Picture 13" descr="C:\Users\pholo\Desktop\tagore 1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24400" y="1219200"/>
            <a:ext cx="4038600" cy="51816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Nobel prize in literature for </a:t>
            </a:r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Gitanjali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 on 1913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6" descr="C:\Users\pholo\Desktop\download NOBE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76800" y="2057400"/>
            <a:ext cx="3352800" cy="42672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Picture 13" descr="C:\Users\pholo\Desktop\tagore 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2057400"/>
            <a:ext cx="3505200" cy="42672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n-IN" dirty="0" smtClean="0">
                <a:latin typeface="Kalpurush" pitchFamily="2" charset="0"/>
                <a:cs typeface="Kalpurush" pitchFamily="2" charset="0"/>
              </a:rPr>
              <a:t>রবীন্দ্র ভাবনায় প্রভাব</a:t>
            </a:r>
            <a:endParaRPr lang="en-US" dirty="0">
              <a:latin typeface="Kalpurush" pitchFamily="2" charset="0"/>
              <a:cs typeface="Kalpurush" pitchFamily="2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838200" y="16764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799C27F-E09C-43BD-9AAD-1A1B5F762F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graphicEl>
                                              <a:dgm id="{2799C27F-E09C-43BD-9AAD-1A1B5F762FC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F94EC382-AFA0-4E6B-B22A-19BC122FC60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">
                                            <p:graphicEl>
                                              <a:dgm id="{F94EC382-AFA0-4E6B-B22A-19BC122FC60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14400" y="178435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5FB9FBF-A041-4099-9F0B-C35B5EE684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05FB9FBF-A041-4099-9F0B-C35B5EE684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05FB9FBF-A041-4099-9F0B-C35B5EE6847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4416A17-BFA3-488D-9E1E-77B94C718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graphicEl>
                                              <a:dgm id="{E4416A17-BFA3-488D-9E1E-77B94C718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E4416A17-BFA3-488D-9E1E-77B94C718A6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EEE6B6-9DE7-4ED0-941D-F9B4EDE8F3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graphicEl>
                                              <a:dgm id="{72EEE6B6-9DE7-4ED0-941D-F9B4EDE8F3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graphicEl>
                                              <a:dgm id="{72EEE6B6-9DE7-4ED0-941D-F9B4EDE8F3B9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29D110F-687F-4E1E-A418-2D4438224B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graphicEl>
                                              <a:dgm id="{729D110F-687F-4E1E-A418-2D4438224B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graphicEl>
                                              <a:dgm id="{729D110F-687F-4E1E-A418-2D4438224B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5995B3C-26B9-4B0C-884B-C02E716F00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graphicEl>
                                              <a:dgm id="{25995B3C-26B9-4B0C-884B-C02E716F00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25995B3C-26B9-4B0C-884B-C02E716F00C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FB9553-2F28-412A-9E34-5B3306003E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graphicEl>
                                              <a:dgm id="{3BFB9553-2F28-412A-9E34-5B3306003E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graphicEl>
                                              <a:dgm id="{3BFB9553-2F28-412A-9E34-5B3306003E3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4D95888-AB60-4815-8285-E7A524E36B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graphicEl>
                                              <a:dgm id="{B4D95888-AB60-4815-8285-E7A524E36B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graphicEl>
                                              <a:dgm id="{B4D95888-AB60-4815-8285-E7A524E36B1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22FFC7-05AE-4F27-9870-2F27D8757B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4A22FFC7-05AE-4F27-9870-2F27D8757B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4A22FFC7-05AE-4F27-9870-2F27D8757B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961D1FB-D4E5-4FB0-A31F-9662D6BC23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graphicEl>
                                              <a:dgm id="{3961D1FB-D4E5-4FB0-A31F-9662D6BC23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graphicEl>
                                              <a:dgm id="{3961D1FB-D4E5-4FB0-A31F-9662D6BC23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 descr="C:\Users\pholo\Desktop\tagore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533400"/>
            <a:ext cx="4114800" cy="54102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5410200" y="1219200"/>
            <a:ext cx="3505200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ধর্ম কখনও কোন </a:t>
            </a:r>
            <a:r>
              <a:rPr lang="bn-IN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গোষ্ঠী, স্মপ্রদায়, বা রাষ্ট্রের</a:t>
            </a:r>
            <a:r>
              <a:rPr lang="bn-IN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মধ্যে সীমাবদ্ধ নয়। </a:t>
            </a:r>
            <a:endParaRPr 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 descr="C:\Users\pholo\Desktop\tagore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533400"/>
            <a:ext cx="4114800" cy="54102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4" name="TextBox 3"/>
          <p:cNvSpPr txBox="1"/>
          <p:nvPr/>
        </p:nvSpPr>
        <p:spPr>
          <a:xfrm>
            <a:off x="5257800" y="1219200"/>
            <a:ext cx="388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IN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বিশ্বপ্রকাশ সূর্যের আলোকে গ্রহন করার </a:t>
            </a:r>
          </a:p>
          <a:p>
            <a:r>
              <a:rPr lang="bn-IN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জন্য যেমন কারো উপর নির্ভর করতে হয় না ... ধর্মও আলোর মত। </a:t>
            </a:r>
            <a:endParaRPr lang="en-US" sz="36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 descr="C:\Users\pholo\Desktop\tagore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609600"/>
            <a:ext cx="4114800" cy="541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Rectangle 4"/>
          <p:cNvSpPr/>
          <p:nvPr/>
        </p:nvSpPr>
        <p:spPr>
          <a:xfrm>
            <a:off x="0" y="990600"/>
            <a:ext cx="5931727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bn-IN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তিনি ছিলেন তন্ত্র-মন্ত্র, কৃত্রিম ধার্মিকতার বিরোধী ।</a:t>
            </a:r>
          </a:p>
          <a:p>
            <a:pPr algn="ctr"/>
            <a:r>
              <a:rPr lang="bn-IN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ধর্ম প্রচার করে স্বাধীনতা। 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3" descr="C:\Users\pholo\Desktop\tagore 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533400"/>
            <a:ext cx="4114800" cy="54102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562600" y="1143000"/>
            <a:ext cx="3276600" cy="397031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bn-IN" sz="3600" b="1" dirty="0" smtClean="0">
                <a:ln/>
                <a:solidFill>
                  <a:schemeClr val="accent3"/>
                </a:solidFill>
              </a:rPr>
              <a:t>ভালোবাসা, ত্যাগ,আন্তরিকতা ও সরলতা – এই দিয়েই তৈরি হয় প্রকৃত ধার্মিকের জীবন। </a:t>
            </a:r>
            <a:endParaRPr lang="en-US" sz="3600" b="1" dirty="0">
              <a:ln/>
              <a:solidFill>
                <a:schemeClr val="accent3"/>
              </a:solidFill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24800" y="228600"/>
            <a:ext cx="990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4" grpId="1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119</TotalTime>
  <Words>158</Words>
  <Application>Microsoft Office PowerPoint</Application>
  <PresentationFormat>On-screen Show (4:3)</PresentationFormat>
  <Paragraphs>24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Metro</vt:lpstr>
      <vt:lpstr>Slide 1</vt:lpstr>
      <vt:lpstr>Rabindranath Thakur</vt:lpstr>
      <vt:lpstr>Nobel prize in literature for Gitanjali on 1913 </vt:lpstr>
      <vt:lpstr>রবীন্দ্র ভাবনায় প্রভাব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ধর্ম প্রসঙ্গে রবীন্দ্রনাথ</dc:title>
  <dc:creator>pholo</dc:creator>
  <cp:lastModifiedBy>pholo</cp:lastModifiedBy>
  <cp:revision>20</cp:revision>
  <dcterms:created xsi:type="dcterms:W3CDTF">2022-04-11T06:50:43Z</dcterms:created>
  <dcterms:modified xsi:type="dcterms:W3CDTF">2022-12-17T07:46:44Z</dcterms:modified>
</cp:coreProperties>
</file>